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2" autoAdjust="0"/>
  </p:normalViewPr>
  <p:slideViewPr>
    <p:cSldViewPr>
      <p:cViewPr>
        <p:scale>
          <a:sx n="80" d="100"/>
          <a:sy n="80" d="100"/>
        </p:scale>
        <p:origin x="-1026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1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4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8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4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4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3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305800" cy="5562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Data </a:t>
            </a:r>
            <a:r>
              <a:rPr lang="en-US" dirty="0" err="1" smtClean="0"/>
              <a:t>Wearhouse</a:t>
            </a:r>
            <a:r>
              <a:rPr lang="en-US" dirty="0" smtClean="0"/>
              <a:t> – Lattice of Cuboids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11386" r="25628" b="3247"/>
          <a:stretch/>
        </p:blipFill>
        <p:spPr>
          <a:xfrm rot="16200000">
            <a:off x="1381556" y="-895543"/>
            <a:ext cx="6333504" cy="87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 b="8442"/>
          <a:stretch/>
        </p:blipFill>
        <p:spPr>
          <a:xfrm rot="5400000">
            <a:off x="1104901" y="-647701"/>
            <a:ext cx="6858000" cy="81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8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8" r="18485"/>
          <a:stretch/>
        </p:blipFill>
        <p:spPr>
          <a:xfrm>
            <a:off x="457200" y="0"/>
            <a:ext cx="830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17792"/>
          <a:stretch/>
        </p:blipFill>
        <p:spPr>
          <a:xfrm>
            <a:off x="1524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4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t="10389" r="17792"/>
          <a:stretch/>
        </p:blipFill>
        <p:spPr>
          <a:xfrm>
            <a:off x="381000" y="712518"/>
            <a:ext cx="8382000" cy="61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6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7" t="7792" r="3246"/>
          <a:stretch/>
        </p:blipFill>
        <p:spPr>
          <a:xfrm>
            <a:off x="228600" y="0"/>
            <a:ext cx="868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24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4502" r="18831" b="72641"/>
          <a:stretch/>
        </p:blipFill>
        <p:spPr>
          <a:xfrm>
            <a:off x="609600" y="308758"/>
            <a:ext cx="7391400" cy="25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93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6536</TotalTime>
  <Words>6</Words>
  <Application>Microsoft Office PowerPoint</Application>
  <PresentationFormat>On-screen Show (4:3)</PresentationFormat>
  <Paragraphs>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Data Wearhouse – Lattice of Cuboids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User</dc:creator>
  <cp:lastModifiedBy>User</cp:lastModifiedBy>
  <cp:revision>109</cp:revision>
  <dcterms:created xsi:type="dcterms:W3CDTF">2021-05-17T06:25:24Z</dcterms:created>
  <dcterms:modified xsi:type="dcterms:W3CDTF">2021-08-30T10:10:05Z</dcterms:modified>
</cp:coreProperties>
</file>